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59" r:id="rId2"/>
    <p:sldId id="260" r:id="rId3"/>
    <p:sldId id="261" r:id="rId4"/>
    <p:sldId id="256" r:id="rId5"/>
    <p:sldId id="262" r:id="rId6"/>
    <p:sldId id="263" r:id="rId7"/>
    <p:sldId id="264" r:id="rId8"/>
    <p:sldId id="265" r:id="rId9"/>
    <p:sldId id="271" r:id="rId10"/>
    <p:sldId id="266" r:id="rId11"/>
    <p:sldId id="272" r:id="rId12"/>
    <p:sldId id="269" r:id="rId13"/>
    <p:sldId id="275" r:id="rId14"/>
    <p:sldId id="273" r:id="rId15"/>
    <p:sldId id="274" r:id="rId16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o Yao" initials="YY" lastIdx="1" clrIdx="0">
    <p:extLst>
      <p:ext uri="{19B8F6BF-5375-455C-9EA6-DF929625EA0E}">
        <p15:presenceInfo xmlns:p15="http://schemas.microsoft.com/office/powerpoint/2012/main" userId="06bccdebac19b0a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9" autoAdjust="0"/>
    <p:restoredTop sz="94660"/>
  </p:normalViewPr>
  <p:slideViewPr>
    <p:cSldViewPr>
      <p:cViewPr>
        <p:scale>
          <a:sx n="75" d="100"/>
          <a:sy n="75" d="100"/>
        </p:scale>
        <p:origin x="394" y="187"/>
      </p:cViewPr>
      <p:guideLst>
        <p:guide orient="horz" pos="21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D78B3-B0B7-4E5C-862E-7D7D9F2CDAD8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2892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7453E-F39B-4971-8FDB-3EC243334A69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0878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03BA3-4E03-457A-84D5-DC37BB7E4AFC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427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2F6AE-E424-4059-926F-DB731823C107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7610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2A01C-6A1E-4961-AC3E-CCD2793B32C5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81302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03415-7D09-49B8-86C9-4A27B0A9EE14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73829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95BD-69D8-4A60-8D03-5F39B409FE79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4706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CC3F6-AECB-4944-9484-799227CB6AD4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398560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8C8FA-55D7-45FE-80E7-7D92901195F3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2955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C28-ECAA-4B69-B881-9C6156DE5E3B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7781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64C6-ECD0-4D42-9B64-9753C4FDA2E1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720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509AC-BAF7-4349-97A3-41C78E7A16F3}" type="slidenum">
              <a:rPr lang="zh-CN" altLang="zh-CN" smtClean="0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4254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usinessinsider.com/new-york-city-income-maps-2014-1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maps.nyc.gov/crime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oy9615.github.io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nycopendata.socrata.com/Social-Services/311-Service-Requests-from-2010-to-Present/erm2-nwe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F4A923E-4643-4D4E-B204-3942176157A6}"/>
              </a:ext>
            </a:extLst>
          </p:cNvPr>
          <p:cNvSpPr txBox="1"/>
          <p:nvPr/>
        </p:nvSpPr>
        <p:spPr>
          <a:xfrm>
            <a:off x="2152653" y="548684"/>
            <a:ext cx="788669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200" dirty="0">
                <a:latin typeface="Century Gothic" panose="020B0502020202020204" pitchFamily="34" charset="0"/>
                <a:ea typeface="+mj-ea"/>
                <a:cs typeface="+mj-cs"/>
              </a:rPr>
              <a:t>The Noise Complaints of New York City</a:t>
            </a:r>
          </a:p>
        </p:txBody>
      </p:sp>
      <p:pic>
        <p:nvPicPr>
          <p:cNvPr id="4" name="图片 3" descr="图片包含 游戏机, 盘子, 画&#10;&#10;描述已自动生成">
            <a:extLst>
              <a:ext uri="{FF2B5EF4-FFF2-40B4-BE49-F238E27FC236}">
                <a16:creationId xmlns:a16="http://schemas.microsoft.com/office/drawing/2014/main" id="{566A6FDB-34EF-4449-9D83-B2BE06C8C3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627" y="1796567"/>
            <a:ext cx="4440747" cy="444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5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1842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Where is Noisy</a:t>
            </a:r>
          </a:p>
        </p:txBody>
      </p:sp>
      <p:pic>
        <p:nvPicPr>
          <p:cNvPr id="9" name="图片 8" descr="手机截图图社交软件的信息&#10;&#10;描述已自动生成">
            <a:extLst>
              <a:ext uri="{FF2B5EF4-FFF2-40B4-BE49-F238E27FC236}">
                <a16:creationId xmlns:a16="http://schemas.microsoft.com/office/drawing/2014/main" id="{E9CEFBDD-CE92-418F-A571-4D388EB752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1" r="8557" b="8001"/>
          <a:stretch/>
        </p:blipFill>
        <p:spPr>
          <a:xfrm>
            <a:off x="983432" y="836712"/>
            <a:ext cx="9691852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55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1842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Where is Noisy</a:t>
            </a:r>
          </a:p>
        </p:txBody>
      </p:sp>
      <p:pic>
        <p:nvPicPr>
          <p:cNvPr id="3" name="图片 2" descr="手机屏幕截图&#10;&#10;描述已自动生成">
            <a:extLst>
              <a:ext uri="{FF2B5EF4-FFF2-40B4-BE49-F238E27FC236}">
                <a16:creationId xmlns:a16="http://schemas.microsoft.com/office/drawing/2014/main" id="{30E07ADD-5F37-4488-A574-8CBDA4704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4" r="7198" b="8000"/>
          <a:stretch/>
        </p:blipFill>
        <p:spPr>
          <a:xfrm>
            <a:off x="6071136" y="1762402"/>
            <a:ext cx="6120680" cy="3467211"/>
          </a:xfrm>
          <a:prstGeom prst="rect">
            <a:avLst/>
          </a:prstGeom>
        </p:spPr>
      </p:pic>
      <p:pic>
        <p:nvPicPr>
          <p:cNvPr id="7" name="图片 6" descr="社交网站的手机截图&#10;&#10;描述已自动生成">
            <a:extLst>
              <a:ext uri="{FF2B5EF4-FFF2-40B4-BE49-F238E27FC236}">
                <a16:creationId xmlns:a16="http://schemas.microsoft.com/office/drawing/2014/main" id="{EDF6AAD8-4A39-41DB-9195-DC4330E2BB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4" r="8557" b="6951"/>
          <a:stretch/>
        </p:blipFill>
        <p:spPr>
          <a:xfrm>
            <a:off x="63131" y="1766421"/>
            <a:ext cx="6008005" cy="34985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8C94C60-4045-43B4-B72E-C4B01906EBE1}"/>
              </a:ext>
            </a:extLst>
          </p:cNvPr>
          <p:cNvSpPr txBox="1"/>
          <p:nvPr/>
        </p:nvSpPr>
        <p:spPr>
          <a:xfrm>
            <a:off x="1887736" y="5157192"/>
            <a:ext cx="2808312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latin typeface="Century Gothic" panose="020B0502020202020204" pitchFamily="34" charset="0"/>
                <a:ea typeface="+mj-ea"/>
                <a:cs typeface="+mj-cs"/>
              </a:rPr>
              <a:t>Total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CF97C15-0ED0-49A5-ACD2-E681060701D2}"/>
              </a:ext>
            </a:extLst>
          </p:cNvPr>
          <p:cNvSpPr txBox="1"/>
          <p:nvPr/>
        </p:nvSpPr>
        <p:spPr>
          <a:xfrm>
            <a:off x="8040216" y="5157192"/>
            <a:ext cx="2808312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latin typeface="Century Gothic" panose="020B0502020202020204" pitchFamily="34" charset="0"/>
                <a:ea typeface="+mj-ea"/>
                <a:cs typeface="+mj-cs"/>
              </a:rPr>
              <a:t>Per Person</a:t>
            </a:r>
          </a:p>
        </p:txBody>
      </p:sp>
    </p:spTree>
    <p:extLst>
      <p:ext uri="{BB962C8B-B14F-4D97-AF65-F5344CB8AC3E}">
        <p14:creationId xmlns:p14="http://schemas.microsoft.com/office/powerpoint/2010/main" val="1102966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id="{2EEA2504-068C-40DB-BBFA-837CF55775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6" t="12893" r="14515" b="35921"/>
          <a:stretch/>
        </p:blipFill>
        <p:spPr>
          <a:xfrm>
            <a:off x="119336" y="1556792"/>
            <a:ext cx="5649355" cy="42563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76034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It’s a Noise or Income issue</a:t>
            </a:r>
          </a:p>
        </p:txBody>
      </p:sp>
      <p:pic>
        <p:nvPicPr>
          <p:cNvPr id="4" name="图片 3" descr="图片包含 游戏机, 地图, 食物&#10;&#10;描述已自动生成">
            <a:extLst>
              <a:ext uri="{FF2B5EF4-FFF2-40B4-BE49-F238E27FC236}">
                <a16:creationId xmlns:a16="http://schemas.microsoft.com/office/drawing/2014/main" id="{40646527-6C36-4E3A-B390-77FDEE850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768" y="1319896"/>
            <a:ext cx="4809048" cy="463316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626B411-62A3-4095-9782-BF1AC1322430}"/>
              </a:ext>
            </a:extLst>
          </p:cNvPr>
          <p:cNvSpPr txBox="1"/>
          <p:nvPr/>
        </p:nvSpPr>
        <p:spPr>
          <a:xfrm>
            <a:off x="5159896" y="6167011"/>
            <a:ext cx="7128792" cy="454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dirty="0">
                <a:hlinkClick r:id="rId4"/>
              </a:rPr>
              <a:t>https://www.businessinsider.com/new-york-city-income-maps-2014-12</a:t>
            </a:r>
            <a:endParaRPr lang="en-US" altLang="zh-CN" dirty="0">
              <a:latin typeface="Century Gothic" panose="020B0502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08055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76034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It’s a Noise or Income issue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626B411-62A3-4095-9782-BF1AC1322430}"/>
              </a:ext>
            </a:extLst>
          </p:cNvPr>
          <p:cNvSpPr txBox="1"/>
          <p:nvPr/>
        </p:nvSpPr>
        <p:spPr>
          <a:xfrm>
            <a:off x="2279576" y="6093296"/>
            <a:ext cx="7128792" cy="454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dirty="0">
                <a:hlinkClick r:id="rId2"/>
              </a:rPr>
              <a:t>https://maps.nyc.gov/crime/</a:t>
            </a:r>
            <a:endParaRPr lang="en-US" altLang="zh-CN" dirty="0">
              <a:latin typeface="Century Gothic" panose="020B0502020202020204" pitchFamily="34" charset="0"/>
              <a:ea typeface="+mj-ea"/>
              <a:cs typeface="+mj-cs"/>
            </a:endParaRPr>
          </a:p>
        </p:txBody>
      </p:sp>
      <p:pic>
        <p:nvPicPr>
          <p:cNvPr id="5" name="图片 4" descr="地图上有字&#10;&#10;描述已自动生成">
            <a:extLst>
              <a:ext uri="{FF2B5EF4-FFF2-40B4-BE49-F238E27FC236}">
                <a16:creationId xmlns:a16="http://schemas.microsoft.com/office/drawing/2014/main" id="{0D79DBD7-5D99-44E4-AC13-4C4DB2A416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897822"/>
            <a:ext cx="11665296" cy="512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43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76034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Who Report Noise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D75808AA-69AF-4815-A14F-648586EB0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3" t="10753" r="20786" b="17452"/>
          <a:stretch/>
        </p:blipFill>
        <p:spPr>
          <a:xfrm>
            <a:off x="2423592" y="836712"/>
            <a:ext cx="6912768" cy="576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10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文字, 游戏机, 黑色&#10;&#10;描述已自动生成">
            <a:extLst>
              <a:ext uri="{FF2B5EF4-FFF2-40B4-BE49-F238E27FC236}">
                <a16:creationId xmlns:a16="http://schemas.microsoft.com/office/drawing/2014/main" id="{35B19496-D500-4020-BD89-AD05C9240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92" y="-15775"/>
            <a:ext cx="11607213" cy="68737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23A27AD-9482-4865-A2B7-79E3239C7714}"/>
              </a:ext>
            </a:extLst>
          </p:cNvPr>
          <p:cNvSpPr txBox="1"/>
          <p:nvPr/>
        </p:nvSpPr>
        <p:spPr>
          <a:xfrm>
            <a:off x="3935760" y="6381328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https://joy9615.github.io/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315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7A75F4F-62D6-4F80-AE44-00A0D6DC2803}"/>
              </a:ext>
            </a:extLst>
          </p:cNvPr>
          <p:cNvSpPr txBox="1"/>
          <p:nvPr/>
        </p:nvSpPr>
        <p:spPr>
          <a:xfrm>
            <a:off x="2135563" y="6309320"/>
            <a:ext cx="7886699" cy="3600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https://nycopendata.socrata.com/Social-Services/311-Service-Requests-from-2010-to-Present/erm2-nwe9</a:t>
            </a:r>
            <a:endParaRPr lang="en-US" altLang="zh-CN" sz="1200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550ED881-51C7-416B-8401-4CCE72BA5C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980728"/>
            <a:ext cx="5453695" cy="4934155"/>
          </a:xfrm>
          <a:prstGeom prst="rect">
            <a:avLst/>
          </a:prstGeom>
        </p:spPr>
      </p:pic>
      <p:pic>
        <p:nvPicPr>
          <p:cNvPr id="6" name="图片 5" descr="图片包含 游戏机&#10;&#10;描述已自动生成">
            <a:extLst>
              <a:ext uri="{FF2B5EF4-FFF2-40B4-BE49-F238E27FC236}">
                <a16:creationId xmlns:a16="http://schemas.microsoft.com/office/drawing/2014/main" id="{7741E135-7F12-4216-B4F9-580EB218D8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84" y="1066141"/>
            <a:ext cx="6048672" cy="476333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660D012-B41A-4D62-B45F-8C59CE1FD003}"/>
              </a:ext>
            </a:extLst>
          </p:cNvPr>
          <p:cNvSpPr txBox="1"/>
          <p:nvPr/>
        </p:nvSpPr>
        <p:spPr>
          <a:xfrm>
            <a:off x="199753" y="67223"/>
            <a:ext cx="568022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The NYC 311 Website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577FC8-C06F-4C87-9788-A83FCA930D88}"/>
              </a:ext>
            </a:extLst>
          </p:cNvPr>
          <p:cNvSpPr txBox="1"/>
          <p:nvPr/>
        </p:nvSpPr>
        <p:spPr>
          <a:xfrm>
            <a:off x="5951984" y="67223"/>
            <a:ext cx="568022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The Dataset in Python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84BD115-F42C-4B76-B185-B737814C0BB3}"/>
              </a:ext>
            </a:extLst>
          </p:cNvPr>
          <p:cNvSpPr/>
          <p:nvPr/>
        </p:nvSpPr>
        <p:spPr>
          <a:xfrm>
            <a:off x="479376" y="5446028"/>
            <a:ext cx="432048" cy="3600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F270088-3084-4459-B9C6-0116F6F7C35B}"/>
              </a:ext>
            </a:extLst>
          </p:cNvPr>
          <p:cNvSpPr/>
          <p:nvPr/>
        </p:nvSpPr>
        <p:spPr>
          <a:xfrm>
            <a:off x="5879976" y="5374020"/>
            <a:ext cx="1387065" cy="3600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8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7584133B-3230-4806-B4A3-ACBFDD3A0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836712"/>
            <a:ext cx="8136904" cy="580612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22C77BE-81D4-497E-934B-CA7EC3FDD2F1}"/>
              </a:ext>
            </a:extLst>
          </p:cNvPr>
          <p:cNvSpPr txBox="1"/>
          <p:nvPr/>
        </p:nvSpPr>
        <p:spPr>
          <a:xfrm>
            <a:off x="199753" y="67223"/>
            <a:ext cx="61842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The NYC 311 Noise Data (3</a:t>
            </a:r>
            <a:r>
              <a:rPr lang="zh-CN" altLang="en-US" sz="2800" dirty="0">
                <a:latin typeface="Century Gothic" panose="020B0502020202020204" pitchFamily="34" charset="0"/>
                <a:ea typeface="+mj-ea"/>
                <a:cs typeface="+mj-cs"/>
              </a:rPr>
              <a:t> </a:t>
            </a: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Million)</a:t>
            </a:r>
          </a:p>
        </p:txBody>
      </p:sp>
    </p:spTree>
    <p:extLst>
      <p:ext uri="{BB962C8B-B14F-4D97-AF65-F5344CB8AC3E}">
        <p14:creationId xmlns:p14="http://schemas.microsoft.com/office/powerpoint/2010/main" val="198428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手机屏幕截图&#10;&#10;描述已自动生成">
            <a:extLst>
              <a:ext uri="{FF2B5EF4-FFF2-40B4-BE49-F238E27FC236}">
                <a16:creationId xmlns:a16="http://schemas.microsoft.com/office/drawing/2014/main" id="{D4541030-D00C-4CB4-9D4C-F3700F1C5C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4" r="9236" b="9051"/>
          <a:stretch/>
        </p:blipFill>
        <p:spPr>
          <a:xfrm>
            <a:off x="796637" y="737548"/>
            <a:ext cx="10249604" cy="58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1842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What’s the Noise About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695BD42-7132-4E81-9701-D1704EF9383D}"/>
              </a:ext>
            </a:extLst>
          </p:cNvPr>
          <p:cNvSpPr txBox="1"/>
          <p:nvPr/>
        </p:nvSpPr>
        <p:spPr>
          <a:xfrm>
            <a:off x="3935760" y="3329623"/>
            <a:ext cx="5904656" cy="6703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More than half of the complaints are </a:t>
            </a:r>
            <a:r>
              <a:rPr lang="en-US" altLang="zh-CN" sz="2400" b="1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Loud Music/Party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船, 水&#10;&#10;描述已自动生成">
            <a:extLst>
              <a:ext uri="{FF2B5EF4-FFF2-40B4-BE49-F238E27FC236}">
                <a16:creationId xmlns:a16="http://schemas.microsoft.com/office/drawing/2014/main" id="{7D30A6B5-880B-4E82-8D5A-BAC1969BB4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8" t="9051" r="8556" b="8001"/>
          <a:stretch/>
        </p:blipFill>
        <p:spPr>
          <a:xfrm>
            <a:off x="1559496" y="737548"/>
            <a:ext cx="9073008" cy="587514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7120383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How the Noise Complaints Change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695BD42-7132-4E81-9701-D1704EF9383D}"/>
              </a:ext>
            </a:extLst>
          </p:cNvPr>
          <p:cNvSpPr txBox="1"/>
          <p:nvPr/>
        </p:nvSpPr>
        <p:spPr>
          <a:xfrm>
            <a:off x="3359696" y="980728"/>
            <a:ext cx="5904656" cy="11072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The complaints are </a:t>
            </a:r>
            <a:r>
              <a:rPr lang="en-US" altLang="zh-CN" sz="2400" b="1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Increasing.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But it’s hard to say this is because of the promotion of NYC 311 or there are more noise.</a:t>
            </a:r>
          </a:p>
        </p:txBody>
      </p:sp>
    </p:spTree>
    <p:extLst>
      <p:ext uri="{BB962C8B-B14F-4D97-AF65-F5344CB8AC3E}">
        <p14:creationId xmlns:p14="http://schemas.microsoft.com/office/powerpoint/2010/main" val="3384395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15C4DA72-E066-4298-9FD8-4F56B7195C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6" t="10101" r="7601" b="6951"/>
          <a:stretch/>
        </p:blipFill>
        <p:spPr>
          <a:xfrm>
            <a:off x="1703512" y="1484784"/>
            <a:ext cx="8424936" cy="519976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79844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</a:rPr>
              <a:t>How the Noise Complaints Change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695BD42-7132-4E81-9701-D1704EF9383D}"/>
              </a:ext>
            </a:extLst>
          </p:cNvPr>
          <p:cNvSpPr txBox="1"/>
          <p:nvPr/>
        </p:nvSpPr>
        <p:spPr>
          <a:xfrm>
            <a:off x="6083240" y="980728"/>
            <a:ext cx="3901192" cy="6703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Most complaints are in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b="1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May &amp; June</a:t>
            </a:r>
          </a:p>
        </p:txBody>
      </p:sp>
    </p:spTree>
    <p:extLst>
      <p:ext uri="{BB962C8B-B14F-4D97-AF65-F5344CB8AC3E}">
        <p14:creationId xmlns:p14="http://schemas.microsoft.com/office/powerpoint/2010/main" val="3930008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围栏&#10;&#10;描述已自动生成">
            <a:extLst>
              <a:ext uri="{FF2B5EF4-FFF2-40B4-BE49-F238E27FC236}">
                <a16:creationId xmlns:a16="http://schemas.microsoft.com/office/drawing/2014/main" id="{BF5FA9DB-A021-4158-9C53-23257C286B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t="11151" r="7877" b="6951"/>
          <a:stretch/>
        </p:blipFill>
        <p:spPr>
          <a:xfrm>
            <a:off x="1487489" y="980728"/>
            <a:ext cx="9073008" cy="56166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7336407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</a:rPr>
              <a:t>How the Noise Complaints Change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695BD42-7132-4E81-9701-D1704EF9383D}"/>
              </a:ext>
            </a:extLst>
          </p:cNvPr>
          <p:cNvSpPr txBox="1"/>
          <p:nvPr/>
        </p:nvSpPr>
        <p:spPr>
          <a:xfrm>
            <a:off x="4511824" y="2276872"/>
            <a:ext cx="3528392" cy="6703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Most complaints are in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b="1" dirty="0">
                <a:solidFill>
                  <a:schemeClr val="accent1"/>
                </a:solidFill>
                <a:latin typeface="Century Gothic" panose="020B0502020202020204" pitchFamily="34" charset="0"/>
                <a:ea typeface="+mj-ea"/>
                <a:cs typeface="+mj-cs"/>
              </a:rPr>
              <a:t>Night Sleep Time</a:t>
            </a:r>
          </a:p>
        </p:txBody>
      </p:sp>
    </p:spTree>
    <p:extLst>
      <p:ext uri="{BB962C8B-B14F-4D97-AF65-F5344CB8AC3E}">
        <p14:creationId xmlns:p14="http://schemas.microsoft.com/office/powerpoint/2010/main" val="238027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社交网络的手机截图&#10;&#10;描述已自动生成">
            <a:extLst>
              <a:ext uri="{FF2B5EF4-FFF2-40B4-BE49-F238E27FC236}">
                <a16:creationId xmlns:a16="http://schemas.microsoft.com/office/drawing/2014/main" id="{F614BE5A-DF2E-4212-9E67-2B1E6C3B8D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8" r="8657"/>
          <a:stretch/>
        </p:blipFill>
        <p:spPr>
          <a:xfrm>
            <a:off x="78540" y="1340768"/>
            <a:ext cx="12066132" cy="482453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0825A2D-FC04-4FA9-B09A-152BC1679C7B}"/>
              </a:ext>
            </a:extLst>
          </p:cNvPr>
          <p:cNvSpPr txBox="1"/>
          <p:nvPr/>
        </p:nvSpPr>
        <p:spPr>
          <a:xfrm>
            <a:off x="199753" y="67223"/>
            <a:ext cx="7336407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</a:rPr>
              <a:t>How the Noise Complaints Change</a:t>
            </a:r>
          </a:p>
        </p:txBody>
      </p:sp>
    </p:spTree>
    <p:extLst>
      <p:ext uri="{BB962C8B-B14F-4D97-AF65-F5344CB8AC3E}">
        <p14:creationId xmlns:p14="http://schemas.microsoft.com/office/powerpoint/2010/main" val="3223462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B7A6A48-3D13-4214-9E73-7448C0119DFD}"/>
              </a:ext>
            </a:extLst>
          </p:cNvPr>
          <p:cNvSpPr txBox="1"/>
          <p:nvPr/>
        </p:nvSpPr>
        <p:spPr>
          <a:xfrm>
            <a:off x="199753" y="67223"/>
            <a:ext cx="6184279" cy="6703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dirty="0">
                <a:latin typeface="Century Gothic" panose="020B0502020202020204" pitchFamily="34" charset="0"/>
                <a:ea typeface="+mj-ea"/>
                <a:cs typeface="+mj-cs"/>
              </a:rPr>
              <a:t>Where is Noisy</a:t>
            </a:r>
          </a:p>
        </p:txBody>
      </p:sp>
      <p:pic>
        <p:nvPicPr>
          <p:cNvPr id="9" name="图片 8" descr="社交网站的手机截图&#10;&#10;描述已自动生成">
            <a:extLst>
              <a:ext uri="{FF2B5EF4-FFF2-40B4-BE49-F238E27FC236}">
                <a16:creationId xmlns:a16="http://schemas.microsoft.com/office/drawing/2014/main" id="{2E9D84E7-2364-4278-80B9-595737FC87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4" r="8557" b="6951"/>
          <a:stretch/>
        </p:blipFill>
        <p:spPr>
          <a:xfrm>
            <a:off x="911424" y="908720"/>
            <a:ext cx="9691852" cy="564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96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165</Words>
  <Application>Microsoft Office PowerPoint</Application>
  <PresentationFormat>宽屏</PresentationFormat>
  <Paragraphs>28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Calibri</vt:lpstr>
      <vt:lpstr>Century Gothic</vt:lpstr>
      <vt:lpstr>Calibri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Yao</dc:creator>
  <cp:lastModifiedBy>Yao Yao</cp:lastModifiedBy>
  <cp:revision>23</cp:revision>
  <dcterms:created xsi:type="dcterms:W3CDTF">2019-12-10T07:50:35Z</dcterms:created>
  <dcterms:modified xsi:type="dcterms:W3CDTF">2019-12-10T10:23:37Z</dcterms:modified>
</cp:coreProperties>
</file>